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8" r:id="rId2"/>
    <p:sldId id="259" r:id="rId3"/>
    <p:sldId id="261" r:id="rId4"/>
    <p:sldId id="263" r:id="rId5"/>
    <p:sldId id="264" r:id="rId6"/>
    <p:sldId id="266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05E71-116E-430C-ACFD-3BA00356FAA4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D1842-F4BC-4DA5-9CF5-78F20183C9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onystyle.com/cthe?ProductSKU=CTR07821DVD&amp;lohs296=sp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fab1.net/t-hawks/sram-1.jpg&amp;imgrefurl=http://www.fab1.net/t-hawks/meet-zm.htm&amp;h=168&amp;w=164&amp;sz=8&amp;tbnid=PWwaaiJApAigTM:&amp;tbnh=99&amp;tbnw=97&amp;prev=/images%3Fq%3Dspace%2Bmonsters&amp;hl=en&amp;usg=__LtN6kRGdIWPDGJbt9z9t99Lgw8o=&amp;ei=zL2fS_qPK4eglAfk9-3hDQ&amp;sa=X&amp;oi=image_result&amp;resnum=6&amp;ct=image&amp;ved=0CBMQ9QEwBQ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81000" y="-228600"/>
            <a:ext cx="9525000" cy="7391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146" name="Picture 2" descr="http://www.sonypictures.com/homevideo/meninblackii/images/spe00090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99" y="1"/>
            <a:ext cx="7388087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876800" y="533400"/>
            <a:ext cx="3276600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46775" y="457200"/>
            <a:ext cx="3178049" cy="175432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Need your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help!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MIB are having a meeting!!!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600200"/>
            <a:ext cx="6248400" cy="1676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The guests will all be a bit nervous after traveling so far.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We need to help put them at ease.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72" name="Picture 4" descr="http://www.axesandalleys.com/Index/aa013/alie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352800"/>
            <a:ext cx="4364508" cy="3276600"/>
          </a:xfrm>
          <a:prstGeom prst="rect">
            <a:avLst/>
          </a:prstGeom>
          <a:noFill/>
        </p:spPr>
      </p:pic>
      <p:pic>
        <p:nvPicPr>
          <p:cNvPr id="7174" name="Picture 6" descr="http://img.wonkette.com/assets/resources/2008/03/cthulh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00200"/>
            <a:ext cx="2438400" cy="31577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54102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As you can see, these aliens are nervous.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 flipV="1">
            <a:off x="1828800" y="4876800"/>
            <a:ext cx="533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5400000" flipV="1">
            <a:off x="3581400" y="5410200"/>
            <a:ext cx="533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MIB are having a meeting!!!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5181600" cy="2667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7000" dirty="0" smtClean="0">
                <a:solidFill>
                  <a:schemeClr val="bg1"/>
                </a:solidFill>
              </a:rPr>
              <a:t>	You probably know that some space aliens can only drink acid!</a:t>
            </a:r>
          </a:p>
          <a:p>
            <a:pPr>
              <a:buNone/>
            </a:pPr>
            <a:r>
              <a:rPr lang="en-US" sz="7000" dirty="0" smtClean="0">
                <a:solidFill>
                  <a:schemeClr val="bg1"/>
                </a:solidFill>
              </a:rPr>
              <a:t>	Others can only drink bases!</a:t>
            </a:r>
          </a:p>
          <a:p>
            <a:pPr>
              <a:buNone/>
            </a:pPr>
            <a:r>
              <a:rPr lang="en-US" sz="7000" dirty="0">
                <a:solidFill>
                  <a:schemeClr val="bg1"/>
                </a:solidFill>
              </a:rPr>
              <a:t>	</a:t>
            </a:r>
            <a:r>
              <a:rPr lang="en-US" sz="7000" dirty="0" smtClean="0">
                <a:solidFill>
                  <a:schemeClr val="bg1"/>
                </a:solidFill>
              </a:rPr>
              <a:t>How can we prove to them which liquids are acids and which liquids are bases?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</a:p>
        </p:txBody>
      </p:sp>
      <p:pic>
        <p:nvPicPr>
          <p:cNvPr id="8" name="Picture 2" descr="http://www.ufobc.ca/yukon/n-canol-abd/images/fig09-aliens-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524000"/>
            <a:ext cx="3260785" cy="4800600"/>
          </a:xfrm>
          <a:prstGeom prst="rect">
            <a:avLst/>
          </a:prstGeom>
          <a:noFill/>
        </p:spPr>
      </p:pic>
      <p:pic>
        <p:nvPicPr>
          <p:cNvPr id="9" name="Picture 2" descr="http://www.google.com/images?q=tbn:PWwaaiJApAigTM::www.fab1.net/t-hawks/sram-1.jpg&amp;h=94&amp;w=91&amp;usg=__wVVuTR8vTQDaRm7hNYYu1KEdN9Q=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86200"/>
            <a:ext cx="2514600" cy="25975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33800" y="53340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See, this young lady is especially anxious.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38100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These two  guys aren’t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all that nervous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(they’re brothers,  which is a comfort).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953000" y="4191000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flipH="1">
            <a:off x="3276600" y="5562600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MIB are having a meeting!!!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3886200" cy="3048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7000" dirty="0" smtClean="0">
                <a:solidFill>
                  <a:schemeClr val="bg1"/>
                </a:solidFill>
              </a:rPr>
              <a:t>	Don’t Forget!!!</a:t>
            </a:r>
          </a:p>
          <a:p>
            <a:pPr>
              <a:buNone/>
            </a:pPr>
            <a:r>
              <a:rPr lang="en-US" sz="7000" dirty="0" smtClean="0">
                <a:solidFill>
                  <a:schemeClr val="bg1"/>
                </a:solidFill>
              </a:rPr>
              <a:t>	Aliens can drink things that are harmful to us.</a:t>
            </a:r>
          </a:p>
          <a:p>
            <a:pPr>
              <a:buNone/>
            </a:pPr>
            <a:r>
              <a:rPr lang="en-US" sz="7000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</a:p>
        </p:txBody>
      </p:sp>
      <p:pic>
        <p:nvPicPr>
          <p:cNvPr id="18434" name="Picture 2" descr="http://www.hindry.com/club_delf/club_delf-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524000"/>
            <a:ext cx="5048250" cy="504825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0" y="3962400"/>
            <a:ext cx="389001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 not drink ANYTHING in lab!!!</a:t>
            </a:r>
            <a:endParaRPr lang="en-US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228600" y="0"/>
            <a:ext cx="9372600" cy="70866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506" name="Picture 2" descr="http://www.chemistryland.com/CHM107Lab/Exp10_pHindicator/Lab/CabbageSt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371600"/>
            <a:ext cx="6188432" cy="46482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6049296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Red Cabbage Juice</a:t>
            </a:r>
          </a:p>
        </p:txBody>
      </p:sp>
      <p:sp>
        <p:nvSpPr>
          <p:cNvPr id="7" name="Teardrop 6"/>
          <p:cNvSpPr/>
          <p:nvPr/>
        </p:nvSpPr>
        <p:spPr>
          <a:xfrm rot="21048312" flipV="1">
            <a:off x="2801846" y="2688913"/>
            <a:ext cx="1295400" cy="8382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ardrop 7"/>
          <p:cNvSpPr/>
          <p:nvPr/>
        </p:nvSpPr>
        <p:spPr>
          <a:xfrm rot="10999708">
            <a:off x="4823905" y="2549287"/>
            <a:ext cx="1219200" cy="83820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86037">
            <a:off x="3493225" y="3019160"/>
            <a:ext cx="533400" cy="4572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91548" y="2925096"/>
            <a:ext cx="533400" cy="457200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00200" y="533400"/>
            <a:ext cx="55626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There’s something you may not know!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228600" y="0"/>
            <a:ext cx="9372600" cy="70866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381000"/>
            <a:ext cx="8534400" cy="620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 Sequence: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Develop a plan together.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rite the steps.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Make sure to address all group concerns.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Check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plan for safety &amp; materials.</a:t>
            </a:r>
            <a:endParaRPr lang="en-US" sz="4400" baseline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Decide how you will record predictions and observations.</a:t>
            </a:r>
            <a:endParaRPr lang="en-US" sz="4400" baseline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742950" lvl="0" indent="-742950">
              <a:spcBef>
                <a:spcPct val="0"/>
              </a:spcBef>
              <a:buFont typeface="+mj-lt"/>
              <a:buAutoNum type="arabicPeriod"/>
            </a:pPr>
            <a:r>
              <a:rPr lang="en-US" sz="4400" dirty="0">
                <a:solidFill>
                  <a:schemeClr val="bg1"/>
                </a:solidFill>
              </a:rPr>
              <a:t>Have your plan approved </a:t>
            </a:r>
            <a:r>
              <a:rPr lang="en-US" sz="4400" dirty="0" smtClean="0">
                <a:solidFill>
                  <a:schemeClr val="bg1"/>
                </a:solidFill>
              </a:rPr>
              <a:t>(you’ll be asked about 1-4, so be ready).</a:t>
            </a:r>
          </a:p>
          <a:p>
            <a:pPr marL="742950" lvl="0" indent="-742950">
              <a:spcBef>
                <a:spcPct val="0"/>
              </a:spcBef>
              <a:buFont typeface="+mj-lt"/>
              <a:buAutoNum type="arabicPeriod"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Make your predictions.</a:t>
            </a:r>
          </a:p>
          <a:p>
            <a:pPr marL="742950" lvl="0" indent="-742950">
              <a:spcBef>
                <a:spcPct val="0"/>
              </a:spcBef>
              <a:buFont typeface="+mj-lt"/>
              <a:buAutoNum type="arabicPeriod"/>
            </a:pPr>
            <a:r>
              <a:rPr lang="en-US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</a:t>
            </a: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egin to c</a:t>
            </a:r>
            <a:r>
              <a:rPr kumimoji="0" lang="en-US" sz="44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arry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out your plan.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44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Make observations as you go—i.e. gather evidence.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Draw conclusions &amp; consider alternatives.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Communicate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your conclusions with the evidence that supports them.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http://api.ning.com/files/WQxAQhZefRZjqwSWwBXz0LVWG1wz8vExZKeOv4-xeltEODlzjALEX0zyMrhHKWErBGRGVuZiQWjjkbe59tuJj5sO4u1MQ804/ma_Youll_Paradox_Tales_from_the_mos_eisley_cant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0523"/>
            <a:ext cx="9144000" cy="715852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0"/>
            <a:ext cx="51430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 the aliens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say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THANKS!!!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collider.com/uploads/imageGallery/Men_in_Black/men_in_black_movie_image_tommy_lee_jones_and_will_smi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3559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715000"/>
            <a:ext cx="5334000" cy="838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Sorry, though, now we have to flashy thing you so you forget all about the meeting.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43200" y="0"/>
            <a:ext cx="61532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The MIB say 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thanks, too*!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199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The MIB are having a meeting!!!</vt:lpstr>
      <vt:lpstr>The MIB are having a meeting!!!</vt:lpstr>
      <vt:lpstr>The MIB are having a meeting!!!</vt:lpstr>
      <vt:lpstr>Slide 5</vt:lpstr>
      <vt:lpstr>Slide 6</vt:lpstr>
      <vt:lpstr>Slide 7</vt:lpstr>
      <vt:lpstr>Slide 8</vt:lpstr>
    </vt:vector>
  </TitlesOfParts>
  <Company>WCBOE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Laptop User</dc:creator>
  <cp:lastModifiedBy>Laptop User</cp:lastModifiedBy>
  <cp:revision>16</cp:revision>
  <dcterms:created xsi:type="dcterms:W3CDTF">2010-03-16T17:01:24Z</dcterms:created>
  <dcterms:modified xsi:type="dcterms:W3CDTF">2010-03-16T19:35:19Z</dcterms:modified>
</cp:coreProperties>
</file>