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6" d="100"/>
          <a:sy n="36" d="100"/>
        </p:scale>
        <p:origin x="-111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40F7FB-C503-4C05-BE2A-0F9F7DC76012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6C5B06-6A70-4438-A06D-673C0190DB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7CA8CE-ACC2-4D83-A336-6773CDE08337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F530BD-1F34-4020-8527-94CB7D87A0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781FCC-04EC-4D93-B561-BF5FC2839625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715E85-3E8E-4B51-A457-DD7CCDFA612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193C7B-654F-4957-A18D-1B832CD07FE2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C4BEB2-F55C-440E-A2AC-7E6C35F7CDD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17E2EA-69A4-4C2E-B20F-7CED90852155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D47687-3A79-402B-BF23-4138409E33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75BAF5-1E57-49AF-8A71-6C943B626BAB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42E9CA-BE6E-4C4B-B943-D5717EC047D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6AD883-A24A-4793-B4B0-3E505218A306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54DEA3-2BF3-4F49-9C03-E732E69A92B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ED7E5E-3EF4-43A9-B34C-0B97F151BA0D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F4C3D1-3ADF-4D77-A79D-589F8B95A00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0A49FA-5673-4D49-BD03-8ACCC505265D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45C565-30F2-4B06-BBC7-BFD5D4CB0EF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3D88B2-CFD0-46A5-B4AF-D55071A86FE6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C1ECB9-7510-43E2-A06F-447223B43F0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98BCA6-7F5C-413D-8327-7721B60EBB43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ADAEB8-4A2B-4A9E-B827-27BEEDBB86E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EF3ECECE-FC8C-48D2-8860-2C3A195AFDEB}" type="datetimeFigureOut">
              <a:rPr lang="en-US"/>
              <a:pPr>
                <a:defRPr/>
              </a:pPr>
              <a:t>2/24/2011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9985887-EEE2-47BD-8107-B50932C9E60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Build a Mobile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Build a Mobile</a:t>
            </a:r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3733800" cy="452596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smtClean="0">
                <a:solidFill>
                  <a:srgbClr val="00B050"/>
                </a:solidFill>
              </a:rPr>
              <a:t>Materials </a:t>
            </a:r>
            <a:r>
              <a:rPr lang="en-US" smtClean="0">
                <a:solidFill>
                  <a:srgbClr val="7030A0"/>
                </a:solidFill>
              </a:rPr>
              <a:t>(Starting)</a:t>
            </a:r>
          </a:p>
          <a:p>
            <a:pPr eaLnBrk="1" hangingPunct="1"/>
            <a:r>
              <a:rPr lang="en-US" sz="2000" smtClean="0"/>
              <a:t>1m string</a:t>
            </a:r>
          </a:p>
          <a:p>
            <a:pPr eaLnBrk="1" hangingPunct="1"/>
            <a:r>
              <a:rPr lang="en-US" sz="2000" smtClean="0"/>
              <a:t>4 dowels</a:t>
            </a:r>
          </a:p>
          <a:p>
            <a:pPr eaLnBrk="1" hangingPunct="1">
              <a:buFont typeface="Arial" charset="0"/>
              <a:buNone/>
            </a:pPr>
            <a:r>
              <a:rPr lang="en-US" sz="2000" smtClean="0"/>
              <a:t>	(up to 25cm each)</a:t>
            </a:r>
          </a:p>
          <a:p>
            <a:pPr eaLnBrk="1" hangingPunct="1"/>
            <a:r>
              <a:rPr lang="en-US" sz="2000" smtClean="0"/>
              <a:t>20 cm tape</a:t>
            </a:r>
          </a:p>
          <a:p>
            <a:pPr eaLnBrk="1" hangingPunct="1"/>
            <a:r>
              <a:rPr lang="en-US" sz="2000" smtClean="0">
                <a:solidFill>
                  <a:srgbClr val="7030A0"/>
                </a:solidFill>
              </a:rPr>
              <a:t>One paper clip (at top)</a:t>
            </a:r>
          </a:p>
        </p:txBody>
      </p:sp>
      <p:sp>
        <p:nvSpPr>
          <p:cNvPr id="3076" name="TextBox 3"/>
          <p:cNvSpPr txBox="1">
            <a:spLocks noChangeArrowheads="1"/>
          </p:cNvSpPr>
          <p:nvPr/>
        </p:nvSpPr>
        <p:spPr bwMode="auto">
          <a:xfrm>
            <a:off x="381000" y="3962400"/>
            <a:ext cx="8763000" cy="2554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Parameters</a:t>
            </a:r>
          </a:p>
          <a:p>
            <a:pPr>
              <a:buFont typeface="Arial" charset="0"/>
              <a:buChar char="•"/>
            </a:pPr>
            <a:r>
              <a:rPr lang="en-US" sz="2000">
                <a:latin typeface="Calibri" pitchFamily="34" charset="0"/>
              </a:rPr>
              <a:t>10 </a:t>
            </a:r>
            <a:r>
              <a:rPr lang="en-US">
                <a:latin typeface="Calibri" pitchFamily="34" charset="0"/>
              </a:rPr>
              <a:t>leaves</a:t>
            </a:r>
          </a:p>
          <a:p>
            <a:pPr>
              <a:buFont typeface="Arial" charset="0"/>
              <a:buChar char="•"/>
            </a:pPr>
            <a:r>
              <a:rPr lang="en-US">
                <a:latin typeface="Calibri" pitchFamily="34" charset="0"/>
              </a:rPr>
              <a:t>No additional materials</a:t>
            </a:r>
          </a:p>
          <a:p>
            <a:pPr>
              <a:buFont typeface="Arial" charset="0"/>
              <a:buChar char="•"/>
            </a:pPr>
            <a:r>
              <a:rPr lang="en-US">
                <a:latin typeface="Calibri" pitchFamily="34" charset="0"/>
              </a:rPr>
              <a:t>Overall no more than </a:t>
            </a:r>
            <a:r>
              <a:rPr lang="en-US">
                <a:solidFill>
                  <a:srgbClr val="7030A0"/>
                </a:solidFill>
                <a:latin typeface="Calibri" pitchFamily="34" charset="0"/>
              </a:rPr>
              <a:t>40</a:t>
            </a:r>
            <a:r>
              <a:rPr lang="en-US">
                <a:latin typeface="Calibri" pitchFamily="34" charset="0"/>
              </a:rPr>
              <a:t> cm from top to bottom—</a:t>
            </a:r>
            <a:r>
              <a:rPr lang="en-US">
                <a:solidFill>
                  <a:srgbClr val="7030A0"/>
                </a:solidFill>
                <a:latin typeface="Calibri" pitchFamily="34" charset="0"/>
              </a:rPr>
              <a:t>top must be a paper clip holding mobile</a:t>
            </a:r>
          </a:p>
          <a:p>
            <a:pPr>
              <a:buFont typeface="Arial" charset="0"/>
              <a:buChar char="•"/>
            </a:pPr>
            <a:r>
              <a:rPr lang="en-US">
                <a:solidFill>
                  <a:srgbClr val="7030A0"/>
                </a:solidFill>
                <a:latin typeface="Calibri" pitchFamily="34" charset="0"/>
              </a:rPr>
              <a:t>You may alter the materials in any way, except for the leaves.</a:t>
            </a:r>
          </a:p>
          <a:p>
            <a:pPr>
              <a:buFont typeface="Arial" charset="0"/>
              <a:buChar char="•"/>
            </a:pPr>
            <a:r>
              <a:rPr lang="en-US">
                <a:solidFill>
                  <a:srgbClr val="7030A0"/>
                </a:solidFill>
                <a:latin typeface="Calibri" pitchFamily="34" charset="0"/>
              </a:rPr>
              <a:t>The leaves must be essentially whole (outline intact), although you can punch holes. Those with sayings—the sayings must be legible.</a:t>
            </a:r>
          </a:p>
          <a:p>
            <a:pPr>
              <a:buFont typeface="Arial" charset="0"/>
              <a:buChar char="•"/>
            </a:pPr>
            <a:r>
              <a:rPr lang="en-US">
                <a:solidFill>
                  <a:srgbClr val="7030A0"/>
                </a:solidFill>
                <a:latin typeface="Calibri" pitchFamily="34" charset="0"/>
              </a:rPr>
              <a:t>To count in score, strings must be attached to something at both ends—no dangling.</a:t>
            </a:r>
          </a:p>
        </p:txBody>
      </p:sp>
      <p:sp>
        <p:nvSpPr>
          <p:cNvPr id="3077" name="TextBox 4"/>
          <p:cNvSpPr txBox="1">
            <a:spLocks noChangeArrowheads="1"/>
          </p:cNvSpPr>
          <p:nvPr/>
        </p:nvSpPr>
        <p:spPr bwMode="auto">
          <a:xfrm>
            <a:off x="4343400" y="1295400"/>
            <a:ext cx="4495800" cy="2738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solidFill>
                  <a:srgbClr val="0070C0"/>
                </a:solidFill>
                <a:latin typeface="Calibri" pitchFamily="34" charset="0"/>
              </a:rPr>
              <a:t>Scoring</a:t>
            </a:r>
          </a:p>
          <a:p>
            <a:pPr>
              <a:buFont typeface="Arial" charset="0"/>
              <a:buChar char="•"/>
            </a:pPr>
            <a:r>
              <a:rPr lang="en-US" sz="2800">
                <a:solidFill>
                  <a:srgbClr val="7030A0"/>
                </a:solidFill>
                <a:latin typeface="Calibri" pitchFamily="34" charset="0"/>
              </a:rPr>
              <a:t>Must not violate Parameters</a:t>
            </a:r>
            <a:endParaRPr lang="en-US" sz="2800">
              <a:latin typeface="Calibri" pitchFamily="34" charset="0"/>
            </a:endParaRPr>
          </a:p>
          <a:p>
            <a:pPr>
              <a:buFont typeface="Arial" charset="0"/>
              <a:buChar char="•"/>
            </a:pPr>
            <a:r>
              <a:rPr lang="en-US" sz="2800">
                <a:latin typeface="Calibri" pitchFamily="34" charset="0"/>
              </a:rPr>
              <a:t>2 point/cm of dowel</a:t>
            </a:r>
          </a:p>
          <a:p>
            <a:pPr>
              <a:buFont typeface="Arial" charset="0"/>
              <a:buChar char="•"/>
            </a:pPr>
            <a:r>
              <a:rPr lang="en-US" sz="2800">
                <a:latin typeface="Calibri" pitchFamily="34" charset="0"/>
              </a:rPr>
              <a:t>2 point/cm string length</a:t>
            </a:r>
          </a:p>
          <a:p>
            <a:pPr>
              <a:buFont typeface="Arial" charset="0"/>
              <a:buChar char="•"/>
            </a:pPr>
            <a:r>
              <a:rPr lang="en-US" sz="2800">
                <a:latin typeface="Calibri" pitchFamily="34" charset="0"/>
              </a:rPr>
              <a:t>2 point/cm overall length</a:t>
            </a:r>
          </a:p>
          <a:p>
            <a:pPr>
              <a:buFont typeface="Arial" charset="0"/>
              <a:buChar char="•"/>
            </a:pPr>
            <a:r>
              <a:rPr lang="en-US" sz="2800">
                <a:latin typeface="Calibri" pitchFamily="34" charset="0"/>
              </a:rPr>
              <a:t>1-3 for aesthetics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406</TotalTime>
  <Words>111</Words>
  <Application>Microsoft Office PowerPoint</Application>
  <PresentationFormat>On-screen Show (4:3)</PresentationFormat>
  <Paragraphs>21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Build a Mobile</vt:lpstr>
      <vt:lpstr>Build a Mobile</vt:lpstr>
    </vt:vector>
  </TitlesOfParts>
  <Company>Salisbury University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Build a Mobile</dc:title>
  <dc:creator>Information  Technology</dc:creator>
  <cp:lastModifiedBy>Information  Technology</cp:lastModifiedBy>
  <cp:revision>21</cp:revision>
  <dcterms:created xsi:type="dcterms:W3CDTF">2010-09-20T14:55:58Z</dcterms:created>
  <dcterms:modified xsi:type="dcterms:W3CDTF">2011-02-24T19:04:15Z</dcterms:modified>
</cp:coreProperties>
</file>

<file path=docProps/thumbnail.jpeg>
</file>