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0F7FB-C503-4C05-BE2A-0F9F7DC76012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C5B06-6A70-4438-A06D-673C0190D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CA8CE-ACC2-4D83-A336-6773CDE08337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530BD-1F34-4020-8527-94CB7D87A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81FCC-04EC-4D93-B561-BF5FC2839625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15E85-3E8E-4B51-A457-DD7CCDFA6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93C7B-654F-4957-A18D-1B832CD07FE2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4BEB2-F55C-440E-A2AC-7E6C35F7CD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7E2EA-69A4-4C2E-B20F-7CED90852155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47687-3A79-402B-BF23-4138409E3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5BAF5-1E57-49AF-8A71-6C943B626BAB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2E9CA-BE6E-4C4B-B943-D5717EC04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AD883-A24A-4793-B4B0-3E505218A306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4DEA3-2BF3-4F49-9C03-E732E69A9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D7E5E-3EF4-43A9-B34C-0B97F151BA0D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4C3D1-3ADF-4D77-A79D-589F8B95A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A49FA-5673-4D49-BD03-8ACCC505265D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5C565-30F2-4B06-BBC7-BFD5D4CB0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D88B2-CFD0-46A5-B4AF-D55071A86FE6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1ECB9-7510-43E2-A06F-447223B43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8BCA6-7F5C-413D-8327-7721B60EBB43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DAEB8-4A2B-4A9E-B827-27BEEDBB8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3ECECE-FC8C-48D2-8860-2C3A195AFDEB}" type="datetimeFigureOut">
              <a:rPr lang="en-US"/>
              <a:pPr>
                <a:defRPr/>
              </a:pPr>
              <a:t>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985887-EEE2-47BD-8107-B50932C9E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Build a Mobile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Build a Mobile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37338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>
                <a:solidFill>
                  <a:srgbClr val="00B050"/>
                </a:solidFill>
              </a:rPr>
              <a:t>Materials </a:t>
            </a:r>
            <a:r>
              <a:rPr lang="en-US" smtClean="0">
                <a:solidFill>
                  <a:srgbClr val="7030A0"/>
                </a:solidFill>
              </a:rPr>
              <a:t>(Starting)</a:t>
            </a:r>
          </a:p>
          <a:p>
            <a:pPr eaLnBrk="1" hangingPunct="1"/>
            <a:r>
              <a:rPr lang="en-US" sz="2000" smtClean="0"/>
              <a:t>1m string</a:t>
            </a:r>
          </a:p>
          <a:p>
            <a:pPr eaLnBrk="1" hangingPunct="1"/>
            <a:r>
              <a:rPr lang="en-US" sz="2000" smtClean="0"/>
              <a:t>4 dowels</a:t>
            </a:r>
          </a:p>
          <a:p>
            <a:pPr eaLnBrk="1" hangingPunct="1">
              <a:buFont typeface="Arial" charset="0"/>
              <a:buNone/>
            </a:pPr>
            <a:r>
              <a:rPr lang="en-US" sz="2000" smtClean="0"/>
              <a:t>	(up to 25cm each)</a:t>
            </a:r>
          </a:p>
          <a:p>
            <a:pPr eaLnBrk="1" hangingPunct="1"/>
            <a:r>
              <a:rPr lang="en-US" sz="2000" smtClean="0"/>
              <a:t>20 cm tape</a:t>
            </a:r>
          </a:p>
          <a:p>
            <a:pPr eaLnBrk="1" hangingPunct="1"/>
            <a:r>
              <a:rPr lang="en-US" sz="2000" smtClean="0">
                <a:solidFill>
                  <a:srgbClr val="7030A0"/>
                </a:solidFill>
              </a:rPr>
              <a:t>One paper clip (at top)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381000" y="3962400"/>
            <a:ext cx="8763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Parameters</a:t>
            </a: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10 </a:t>
            </a:r>
            <a:r>
              <a:rPr lang="en-US">
                <a:latin typeface="Calibri" pitchFamily="34" charset="0"/>
              </a:rPr>
              <a:t>leaves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No additional materials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alibri" pitchFamily="34" charset="0"/>
              </a:rPr>
              <a:t>Overall no more than </a:t>
            </a:r>
            <a:r>
              <a:rPr lang="en-US">
                <a:solidFill>
                  <a:srgbClr val="7030A0"/>
                </a:solidFill>
                <a:latin typeface="Calibri" pitchFamily="34" charset="0"/>
              </a:rPr>
              <a:t>40</a:t>
            </a:r>
            <a:r>
              <a:rPr lang="en-US">
                <a:latin typeface="Calibri" pitchFamily="34" charset="0"/>
              </a:rPr>
              <a:t> cm from top to bottom—</a:t>
            </a:r>
            <a:r>
              <a:rPr lang="en-US">
                <a:solidFill>
                  <a:srgbClr val="7030A0"/>
                </a:solidFill>
                <a:latin typeface="Calibri" pitchFamily="34" charset="0"/>
              </a:rPr>
              <a:t>top must be a paper clip holding mobile</a:t>
            </a:r>
          </a:p>
          <a:p>
            <a:pPr>
              <a:buFont typeface="Arial" charset="0"/>
              <a:buChar char="•"/>
            </a:pPr>
            <a:r>
              <a:rPr lang="en-US">
                <a:solidFill>
                  <a:srgbClr val="7030A0"/>
                </a:solidFill>
                <a:latin typeface="Calibri" pitchFamily="34" charset="0"/>
              </a:rPr>
              <a:t>You may alter the materials in any way, except for the leaves.</a:t>
            </a:r>
          </a:p>
          <a:p>
            <a:pPr>
              <a:buFont typeface="Arial" charset="0"/>
              <a:buChar char="•"/>
            </a:pPr>
            <a:r>
              <a:rPr lang="en-US">
                <a:solidFill>
                  <a:srgbClr val="7030A0"/>
                </a:solidFill>
                <a:latin typeface="Calibri" pitchFamily="34" charset="0"/>
              </a:rPr>
              <a:t>The leaves must be essentially whole (outline intact), although you can punch holes. Those with sayings—the sayings must be legible.</a:t>
            </a:r>
          </a:p>
          <a:p>
            <a:pPr>
              <a:buFont typeface="Arial" charset="0"/>
              <a:buChar char="•"/>
            </a:pPr>
            <a:r>
              <a:rPr lang="en-US">
                <a:solidFill>
                  <a:srgbClr val="7030A0"/>
                </a:solidFill>
                <a:latin typeface="Calibri" pitchFamily="34" charset="0"/>
              </a:rPr>
              <a:t>To count in score, strings must be attached to something at both ends—no dangling.</a:t>
            </a:r>
          </a:p>
        </p:txBody>
      </p:sp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4343400" y="1295400"/>
            <a:ext cx="449580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0070C0"/>
                </a:solidFill>
                <a:latin typeface="Calibri" pitchFamily="34" charset="0"/>
              </a:rPr>
              <a:t>Scoring</a:t>
            </a:r>
          </a:p>
          <a:p>
            <a:pPr>
              <a:buFont typeface="Arial" charset="0"/>
              <a:buChar char="•"/>
            </a:pPr>
            <a:r>
              <a:rPr lang="en-US" sz="2800">
                <a:solidFill>
                  <a:srgbClr val="7030A0"/>
                </a:solidFill>
                <a:latin typeface="Calibri" pitchFamily="34" charset="0"/>
              </a:rPr>
              <a:t>Must not violate Parameters</a:t>
            </a:r>
            <a:endParaRPr lang="en-US" sz="28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2 point/cm of dowel</a:t>
            </a:r>
          </a:p>
          <a:p>
            <a:pPr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2 point/cm string length</a:t>
            </a:r>
          </a:p>
          <a:p>
            <a:pPr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2 point/cm overall length</a:t>
            </a:r>
          </a:p>
          <a:p>
            <a:pPr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1-3 for aesthetics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111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Build a Mobile</vt:lpstr>
      <vt:lpstr>Build a Mobile</vt:lpstr>
    </vt:vector>
  </TitlesOfParts>
  <Company>Salisbury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 a Mobile</dc:title>
  <dc:creator>Information  Technology</dc:creator>
  <cp:lastModifiedBy>Information  Technology</cp:lastModifiedBy>
  <cp:revision>21</cp:revision>
  <dcterms:created xsi:type="dcterms:W3CDTF">2010-09-20T14:55:58Z</dcterms:created>
  <dcterms:modified xsi:type="dcterms:W3CDTF">2011-02-24T19:04:15Z</dcterms:modified>
</cp:coreProperties>
</file>